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58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46453D-3A20-4BFC-9485-442DE8B5616A}" v="1" dt="2024-09-12T14:48:21.411"/>
    <p1510:client id="{75670E3B-406C-4B56-9910-D66DA30DAD16}" v="20" dt="2024-09-12T07:53:34.6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as KEMENY" userId="05456c88-22a9-4500-99e0-20daa9b77137" providerId="ADAL" clId="{75670E3B-406C-4B56-9910-D66DA30DAD16}"/>
    <pc:docChg chg="undo redo custSel addSld delSld modSld">
      <pc:chgData name="Andras KEMENY" userId="05456c88-22a9-4500-99e0-20daa9b77137" providerId="ADAL" clId="{75670E3B-406C-4B56-9910-D66DA30DAD16}" dt="2024-09-12T07:56:25.060" v="186" actId="478"/>
      <pc:docMkLst>
        <pc:docMk/>
      </pc:docMkLst>
      <pc:sldChg chg="addSp delSp modSp mod">
        <pc:chgData name="Andras KEMENY" userId="05456c88-22a9-4500-99e0-20daa9b77137" providerId="ADAL" clId="{75670E3B-406C-4B56-9910-D66DA30DAD16}" dt="2024-09-12T07:56:02.482" v="183" actId="478"/>
        <pc:sldMkLst>
          <pc:docMk/>
          <pc:sldMk cId="142089565" sldId="256"/>
        </pc:sldMkLst>
        <pc:spChg chg="add del mod">
          <ac:chgData name="Andras KEMENY" userId="05456c88-22a9-4500-99e0-20daa9b77137" providerId="ADAL" clId="{75670E3B-406C-4B56-9910-D66DA30DAD16}" dt="2024-09-12T07:39:33.726" v="9"/>
          <ac:spMkLst>
            <pc:docMk/>
            <pc:sldMk cId="142089565" sldId="256"/>
            <ac:spMk id="4" creationId="{123891D6-8F5C-7BD7-D51B-544ED224A2D4}"/>
          </ac:spMkLst>
        </pc:spChg>
        <pc:spChg chg="add del mod">
          <ac:chgData name="Andras KEMENY" userId="05456c88-22a9-4500-99e0-20daa9b77137" providerId="ADAL" clId="{75670E3B-406C-4B56-9910-D66DA30DAD16}" dt="2024-09-12T07:56:02.482" v="183" actId="478"/>
          <ac:spMkLst>
            <pc:docMk/>
            <pc:sldMk cId="142089565" sldId="256"/>
            <ac:spMk id="7" creationId="{51213969-5F10-2665-6487-07DBCECB60EB}"/>
          </ac:spMkLst>
        </pc:spChg>
        <pc:picChg chg="add del">
          <ac:chgData name="Andras KEMENY" userId="05456c88-22a9-4500-99e0-20daa9b77137" providerId="ADAL" clId="{75670E3B-406C-4B56-9910-D66DA30DAD16}" dt="2024-09-12T07:39:40.555" v="13"/>
          <ac:picMkLst>
            <pc:docMk/>
            <pc:sldMk cId="142089565" sldId="256"/>
            <ac:picMk id="5" creationId="{725368D9-81ED-F77E-007D-DCB377205424}"/>
          </ac:picMkLst>
        </pc:picChg>
      </pc:sldChg>
      <pc:sldChg chg="del">
        <pc:chgData name="Andras KEMENY" userId="05456c88-22a9-4500-99e0-20daa9b77137" providerId="ADAL" clId="{75670E3B-406C-4B56-9910-D66DA30DAD16}" dt="2024-09-12T07:52:35.729" v="173" actId="47"/>
        <pc:sldMkLst>
          <pc:docMk/>
          <pc:sldMk cId="347974328" sldId="257"/>
        </pc:sldMkLst>
      </pc:sldChg>
      <pc:sldChg chg="addSp delSp modSp new mod">
        <pc:chgData name="Andras KEMENY" userId="05456c88-22a9-4500-99e0-20daa9b77137" providerId="ADAL" clId="{75670E3B-406C-4B56-9910-D66DA30DAD16}" dt="2024-09-12T07:56:25.060" v="186" actId="478"/>
        <pc:sldMkLst>
          <pc:docMk/>
          <pc:sldMk cId="2490380167" sldId="259"/>
        </pc:sldMkLst>
        <pc:spChg chg="del mod">
          <ac:chgData name="Andras KEMENY" userId="05456c88-22a9-4500-99e0-20daa9b77137" providerId="ADAL" clId="{75670E3B-406C-4B56-9910-D66DA30DAD16}" dt="2024-09-12T07:56:25.060" v="186" actId="478"/>
          <ac:spMkLst>
            <pc:docMk/>
            <pc:sldMk cId="2490380167" sldId="259"/>
            <ac:spMk id="2" creationId="{5B036CE9-FDAC-FDE4-B519-A4AB5D787118}"/>
          </ac:spMkLst>
        </pc:spChg>
        <pc:spChg chg="del">
          <ac:chgData name="Andras KEMENY" userId="05456c88-22a9-4500-99e0-20daa9b77137" providerId="ADAL" clId="{75670E3B-406C-4B56-9910-D66DA30DAD16}" dt="2024-09-12T07:42:09.801" v="20"/>
          <ac:spMkLst>
            <pc:docMk/>
            <pc:sldMk cId="2490380167" sldId="259"/>
            <ac:spMk id="3" creationId="{53A9915F-1D06-1D28-ADEE-BEC04666D192}"/>
          </ac:spMkLst>
        </pc:spChg>
        <pc:spChg chg="add del mod">
          <ac:chgData name="Andras KEMENY" userId="05456c88-22a9-4500-99e0-20daa9b77137" providerId="ADAL" clId="{75670E3B-406C-4B56-9910-D66DA30DAD16}" dt="2024-09-12T07:42:07.577" v="19" actId="21"/>
          <ac:spMkLst>
            <pc:docMk/>
            <pc:sldMk cId="2490380167" sldId="259"/>
            <ac:spMk id="5" creationId="{5444A9EA-299C-D139-FCFA-05B2320BACF0}"/>
          </ac:spMkLst>
        </pc:spChg>
        <pc:spChg chg="add del mod">
          <ac:chgData name="Andras KEMENY" userId="05456c88-22a9-4500-99e0-20daa9b77137" providerId="ADAL" clId="{75670E3B-406C-4B56-9910-D66DA30DAD16}" dt="2024-09-12T07:42:11.666" v="21"/>
          <ac:spMkLst>
            <pc:docMk/>
            <pc:sldMk cId="2490380167" sldId="259"/>
            <ac:spMk id="6" creationId="{EF8B8E77-6E57-9DF8-1FB8-7DA6A5822BB3}"/>
          </ac:spMkLst>
        </pc:spChg>
        <pc:spChg chg="add del mod">
          <ac:chgData name="Andras KEMENY" userId="05456c88-22a9-4500-99e0-20daa9b77137" providerId="ADAL" clId="{75670E3B-406C-4B56-9910-D66DA30DAD16}" dt="2024-09-12T07:56:19.580" v="185" actId="478"/>
          <ac:spMkLst>
            <pc:docMk/>
            <pc:sldMk cId="2490380167" sldId="259"/>
            <ac:spMk id="7" creationId="{72DA78FB-52E3-A4F1-3E3A-9713EBA02348}"/>
          </ac:spMkLst>
        </pc:spChg>
        <pc:picChg chg="add mod">
          <ac:chgData name="Andras KEMENY" userId="05456c88-22a9-4500-99e0-20daa9b77137" providerId="ADAL" clId="{75670E3B-406C-4B56-9910-D66DA30DAD16}" dt="2024-09-12T07:43:24.715" v="52"/>
          <ac:picMkLst>
            <pc:docMk/>
            <pc:sldMk cId="2490380167" sldId="259"/>
            <ac:picMk id="8" creationId="{CE464118-AF61-643B-C9FE-4D2C3B579AC6}"/>
          </ac:picMkLst>
        </pc:picChg>
        <pc:picChg chg="add del mod">
          <ac:chgData name="Andras KEMENY" userId="05456c88-22a9-4500-99e0-20daa9b77137" providerId="ADAL" clId="{75670E3B-406C-4B56-9910-D66DA30DAD16}" dt="2024-09-12T07:56:07.950" v="184" actId="478"/>
          <ac:picMkLst>
            <pc:docMk/>
            <pc:sldMk cId="2490380167" sldId="259"/>
            <ac:picMk id="9" creationId="{B0A0B21D-E870-1C0B-FB77-74DD669C88C5}"/>
          </ac:picMkLst>
        </pc:picChg>
      </pc:sldChg>
      <pc:sldChg chg="addSp modSp new del mod">
        <pc:chgData name="Andras KEMENY" userId="05456c88-22a9-4500-99e0-20daa9b77137" providerId="ADAL" clId="{75670E3B-406C-4B56-9910-D66DA30DAD16}" dt="2024-09-12T07:55:39.672" v="180" actId="47"/>
        <pc:sldMkLst>
          <pc:docMk/>
          <pc:sldMk cId="948971531" sldId="260"/>
        </pc:sldMkLst>
        <pc:spChg chg="mod">
          <ac:chgData name="Andras KEMENY" userId="05456c88-22a9-4500-99e0-20daa9b77137" providerId="ADAL" clId="{75670E3B-406C-4B56-9910-D66DA30DAD16}" dt="2024-09-12T07:46:56.852" v="94" actId="108"/>
          <ac:spMkLst>
            <pc:docMk/>
            <pc:sldMk cId="948971531" sldId="260"/>
            <ac:spMk id="2" creationId="{338755B3-33E0-24D1-0AA6-0CEC44F4EED6}"/>
          </ac:spMkLst>
        </pc:spChg>
        <pc:spChg chg="mod">
          <ac:chgData name="Andras KEMENY" userId="05456c88-22a9-4500-99e0-20daa9b77137" providerId="ADAL" clId="{75670E3B-406C-4B56-9910-D66DA30DAD16}" dt="2024-09-12T07:52:31.707" v="172" actId="20577"/>
          <ac:spMkLst>
            <pc:docMk/>
            <pc:sldMk cId="948971531" sldId="260"/>
            <ac:spMk id="3" creationId="{EB50B053-385F-07AC-B216-1D6466D88954}"/>
          </ac:spMkLst>
        </pc:spChg>
        <pc:picChg chg="add mod">
          <ac:chgData name="Andras KEMENY" userId="05456c88-22a9-4500-99e0-20daa9b77137" providerId="ADAL" clId="{75670E3B-406C-4B56-9910-D66DA30DAD16}" dt="2024-09-12T07:53:48.682" v="179" actId="1076"/>
          <ac:picMkLst>
            <pc:docMk/>
            <pc:sldMk cId="948971531" sldId="260"/>
            <ac:picMk id="4" creationId="{0A517F27-8A43-E307-5619-4F025DE914AE}"/>
          </ac:picMkLst>
        </pc:picChg>
      </pc:sldChg>
    </pc:docChg>
  </pc:docChgLst>
  <pc:docChgLst>
    <pc:chgData name="Shaunak Deodatta Shelke" userId="53536bca-b762-438e-83c2-d5c73441265d" providerId="ADAL" clId="{6346453D-3A20-4BFC-9485-442DE8B5616A}"/>
    <pc:docChg chg="custSel modSld">
      <pc:chgData name="Shaunak Deodatta Shelke" userId="53536bca-b762-438e-83c2-d5c73441265d" providerId="ADAL" clId="{6346453D-3A20-4BFC-9485-442DE8B5616A}" dt="2024-09-12T14:48:24.533" v="4" actId="27614"/>
      <pc:docMkLst>
        <pc:docMk/>
      </pc:docMkLst>
      <pc:sldChg chg="addSp delSp modSp mod">
        <pc:chgData name="Shaunak Deodatta Shelke" userId="53536bca-b762-438e-83c2-d5c73441265d" providerId="ADAL" clId="{6346453D-3A20-4BFC-9485-442DE8B5616A}" dt="2024-09-12T14:48:24.533" v="4" actId="27614"/>
        <pc:sldMkLst>
          <pc:docMk/>
          <pc:sldMk cId="142089565" sldId="256"/>
        </pc:sldMkLst>
        <pc:spChg chg="del">
          <ac:chgData name="Shaunak Deodatta Shelke" userId="53536bca-b762-438e-83c2-d5c73441265d" providerId="ADAL" clId="{6346453D-3A20-4BFC-9485-442DE8B5616A}" dt="2024-09-12T14:48:09.911" v="1" actId="478"/>
          <ac:spMkLst>
            <pc:docMk/>
            <pc:sldMk cId="142089565" sldId="256"/>
            <ac:spMk id="2" creationId="{F0089802-8E68-D88F-CA90-AD57928664A7}"/>
          </ac:spMkLst>
        </pc:spChg>
        <pc:spChg chg="del">
          <ac:chgData name="Shaunak Deodatta Shelke" userId="53536bca-b762-438e-83c2-d5c73441265d" providerId="ADAL" clId="{6346453D-3A20-4BFC-9485-442DE8B5616A}" dt="2024-09-12T14:48:12.056" v="2" actId="478"/>
          <ac:spMkLst>
            <pc:docMk/>
            <pc:sldMk cId="142089565" sldId="256"/>
            <ac:spMk id="3" creationId="{07DC470D-2C9C-0F3E-FF4A-0FA7558BB87A}"/>
          </ac:spMkLst>
        </pc:spChg>
        <pc:picChg chg="add mod">
          <ac:chgData name="Shaunak Deodatta Shelke" userId="53536bca-b762-438e-83c2-d5c73441265d" providerId="ADAL" clId="{6346453D-3A20-4BFC-9485-442DE8B5616A}" dt="2024-09-12T14:48:24.533" v="4" actId="27614"/>
          <ac:picMkLst>
            <pc:docMk/>
            <pc:sldMk cId="142089565" sldId="256"/>
            <ac:picMk id="5" creationId="{95336DA9-9899-60E2-A648-5354D9021E8F}"/>
          </ac:picMkLst>
        </pc:picChg>
        <pc:picChg chg="del">
          <ac:chgData name="Shaunak Deodatta Shelke" userId="53536bca-b762-438e-83c2-d5c73441265d" providerId="ADAL" clId="{6346453D-3A20-4BFC-9485-442DE8B5616A}" dt="2024-09-12T14:48:05.331" v="0" actId="478"/>
          <ac:picMkLst>
            <pc:docMk/>
            <pc:sldMk cId="142089565" sldId="256"/>
            <ac:picMk id="6" creationId="{FCE57C27-2AC6-A5C7-094B-E8A3BA88A50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2545E-9C09-2B0A-84C1-1686F13B2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BD291D-0AC7-305A-756A-A28FB3077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C493-6012-732E-3D84-C774D07C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97786-19FB-FBCD-012B-F27767A1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31DFC-3FCD-0CC3-1BEB-455CF20C0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4837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2346E-6DC4-2EF0-69A0-7DCA2A29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C2B3D-373A-ABD0-533B-574918C3F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E14BE-3C74-A0BE-697C-4FCAAE3C5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01640-D0F4-B649-3975-197861EF0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11F12-AD35-B0AA-177F-F597CC1EB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97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EF5725-3D8E-1B43-CF39-8589924141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3BA8B1-48EE-18A4-2E7E-5B638A777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D9A87-B241-7C1D-E2FA-283BAD315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EC678-6F30-295A-AA04-613F04E55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31901-63EF-BF62-F466-EBE3E91A9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64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77413-BB04-5897-838F-54B461E9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1965E-94CE-1E65-94AC-AAD05D69C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9B5B5-BF07-80FA-FAAC-5EBC06CA0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17BED-FF0B-5EF0-EF0E-960A888FB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E7366-7351-C8D1-89EE-AB16CD4B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496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74128-EDD5-571E-AB62-2F3EA2BD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D6599-4F08-FF23-F68D-FD8F56477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C9A48-5DB2-92C4-7C29-667C02E5A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C10DA-2464-974A-2884-CC3F0F2F6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0D2C0-EF95-678A-9D3F-A0E6BD6D5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13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2B96F-CE95-1F60-1AE6-73A45EEE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84C7A-9CA2-C92C-7DED-5B4EC641E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E28C5-59F9-F82A-FB4C-EC5C6F3059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FABB2-2143-8D48-F5EB-6C53CBF95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4A01F-136A-66AB-34F6-7BEF63BC7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BC352-B75E-E870-4AA9-F1B06ED92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25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4F7AA-5B55-6690-C4FE-60520D5A4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01520-C1EC-CE30-4BFD-442103D84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4E2CF0-A832-DB19-3F28-93D866A74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D4A744-6CC2-321B-7410-A094520186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6AF321-C1C7-C830-B376-7D2834543D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B61B62-F82A-D562-8221-3BA9678E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C5F57-0A79-D085-F18D-1835C2F6E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BCC82-FFC5-B5C1-3518-E8310FD92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22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FF485-FE11-D13F-BC80-8147C2916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40B9F5-2744-6FCC-DE58-9C17455C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3B2711-2D93-6D61-B4A3-BA4202FFD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98AC8-1AD5-FD94-3014-E3C18E174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668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D76AA-87E9-6588-3384-AED46CA0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C3C15B-C95C-55DB-44B3-B8152FACF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6A0AA-A35B-FD0D-C0B9-324C9D94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04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71B55-8E77-4DB3-CE78-C543C2AE3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BF2A3-07C3-39B9-9463-9E52C38F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4F146-46FD-560A-6C0C-AD3A6A512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3FF7A-94F7-4889-E0D5-1382CD6A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38461-30FF-6C4F-5405-1034678C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E6DE18-613A-99A4-76CE-26759767C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11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F442-ED4F-711C-211D-782F03EE6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076A7-549C-229C-D468-E670F4196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39B368-E8FF-9FE1-C764-6CC250388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DCE13-0ED8-21EF-6B89-9AE9317D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47F3B-9885-530E-650A-D3B66FF1E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4C6678-BE3D-B140-7517-D0B636484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68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5059E9-B877-77B7-DD48-E1790CCC9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7C7CD-64D6-6138-E6F3-B373A267C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F29A1-1BF6-2543-9D17-C3830DA1F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574C08-41DE-4710-8C01-3FE29B2CCB42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F36FA-FD63-B978-21EE-0EAE37D04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5F8E9-775F-2657-8650-01411AF38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5A7F97-06A2-4453-A76B-5FA8489D625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5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car with lights coming out of it&#10;&#10;Description automatically generated">
            <a:extLst>
              <a:ext uri="{FF2B5EF4-FFF2-40B4-BE49-F238E27FC236}">
                <a16:creationId xmlns:a16="http://schemas.microsoft.com/office/drawing/2014/main" id="{95336DA9-9899-60E2-A648-5354D9021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9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CE464118-AF61-643B-C9FE-4D2C3B579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26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80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83130-D081-E697-0B2B-BB2B4A7B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 descr="A car with lights coming out of it&#10;&#10;Description automatically generated">
            <a:extLst>
              <a:ext uri="{FF2B5EF4-FFF2-40B4-BE49-F238E27FC236}">
                <a16:creationId xmlns:a16="http://schemas.microsoft.com/office/drawing/2014/main" id="{9535649D-D7D5-9CC3-4421-72397B0DC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510450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b1c3a42-c635-4d33-856e-3d0cbc17d32a">
      <Terms xmlns="http://schemas.microsoft.com/office/infopath/2007/PartnerControls"/>
    </lcf76f155ced4ddcb4097134ff3c332f>
    <TaxCatchAll xmlns="1bb01317-f545-4fc5-a8ab-c532a63f97f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32778A0CFD57A45BF049854C9CF1A54" ma:contentTypeVersion="18" ma:contentTypeDescription="Crée un document." ma:contentTypeScope="" ma:versionID="818563e4f1ed43f09a2665626c8efaac">
  <xsd:schema xmlns:xsd="http://www.w3.org/2001/XMLSchema" xmlns:xs="http://www.w3.org/2001/XMLSchema" xmlns:p="http://schemas.microsoft.com/office/2006/metadata/properties" xmlns:ns2="eb1c3a42-c635-4d33-856e-3d0cbc17d32a" xmlns:ns3="1bb01317-f545-4fc5-a8ab-c532a63f97fd" targetNamespace="http://schemas.microsoft.com/office/2006/metadata/properties" ma:root="true" ma:fieldsID="c225d27fd3677bacfa01115add2339be" ns2:_="" ns3:_="">
    <xsd:import namespace="eb1c3a42-c635-4d33-856e-3d0cbc17d32a"/>
    <xsd:import namespace="1bb01317-f545-4fc5-a8ab-c532a63f97f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c3a42-c635-4d33-856e-3d0cbc17d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396b9840-6a5f-40ad-a354-7e423ec145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b01317-f545-4fc5-a8ab-c532a63f9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2e5e2c-131f-453f-9ba6-3c90f49c303a}" ma:internalName="TaxCatchAll" ma:showField="CatchAllData" ma:web="1bb01317-f545-4fc5-a8ab-c532a63f97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5D31C4-FD69-425B-8FDF-ADB5990112CC}">
  <ds:schemaRefs>
    <ds:schemaRef ds:uri="http://schemas.microsoft.com/office/2006/metadata/properties"/>
    <ds:schemaRef ds:uri="http://schemas.microsoft.com/office/infopath/2007/PartnerControls"/>
    <ds:schemaRef ds:uri="eb1c3a42-c635-4d33-856e-3d0cbc17d32a"/>
    <ds:schemaRef ds:uri="1bb01317-f545-4fc5-a8ab-c532a63f97fd"/>
  </ds:schemaRefs>
</ds:datastoreItem>
</file>

<file path=customXml/itemProps2.xml><?xml version="1.0" encoding="utf-8"?>
<ds:datastoreItem xmlns:ds="http://schemas.openxmlformats.org/officeDocument/2006/customXml" ds:itemID="{A743EB56-0CF3-4E2D-994A-13CC2078C7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122342-D6EF-4A80-BA29-B69E57FCA3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1c3a42-c635-4d33-856e-3d0cbc17d32a"/>
    <ds:schemaRef ds:uri="1bb01317-f545-4fc5-a8ab-c532a63f9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0</Words>
  <Application>Microsoft Office PowerPoint</Application>
  <PresentationFormat>Widescreen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Shaunak Deodatta Shelke</dc:creator>
  <cp:lastModifiedBy>Shaunak Deodatta Shelke</cp:lastModifiedBy>
  <cp:revision>3</cp:revision>
  <dcterms:created xsi:type="dcterms:W3CDTF">2024-07-24T09:57:21Z</dcterms:created>
  <dcterms:modified xsi:type="dcterms:W3CDTF">2024-09-12T14:48:25Z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0x010100032778A0CFD57A45BF049854C9CF1A54</vt:lpwstr>
  </property>
  <property fmtid="{D5CDD505-2E9C-101B-9397-08002B2CF9AE}" pid="3" name="MediaServiceImageTags">
    <vt:lpwstr/>
  </property>
</Properties>
</file>