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545E-9C09-2B0A-84C1-1686F13B2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D291D-0AC7-305A-756A-A28FB3077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C493-6012-732E-3D84-C774D07CE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4C08-41DE-4710-8C01-3FE29B2CCB42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97786-19FB-FBCD-012B-F27767A1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31DFC-3FCD-0CC3-1BEB-455CF20C0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7F97-06A2-4453-A76B-5FA8489D6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83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346E-6DC4-2EF0-69A0-7DCA2A29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C2B3D-373A-ABD0-533B-574918C3F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E14BE-3C74-A0BE-697C-4FCAAE3C5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4C08-41DE-4710-8C01-3FE29B2CCB42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01640-D0F4-B649-3975-197861EF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11F12-AD35-B0AA-177F-F597CC1EB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7F97-06A2-4453-A76B-5FA8489D6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97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EF5725-3D8E-1B43-CF39-858992414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BA8B1-48EE-18A4-2E7E-5B638A777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D9A87-B241-7C1D-E2FA-283BAD315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4C08-41DE-4710-8C01-3FE29B2CCB42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EC678-6F30-295A-AA04-613F04E5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31901-63EF-BF62-F466-EBE3E91A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7F97-06A2-4453-A76B-5FA8489D6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64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77413-BB04-5897-838F-54B461E9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1965E-94CE-1E65-94AC-AAD05D69C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9B5B5-BF07-80FA-FAAC-5EBC06CA0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4C08-41DE-4710-8C01-3FE29B2CCB42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17BED-FF0B-5EF0-EF0E-960A888FB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E7366-7351-C8D1-89EE-AB16CD4B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7F97-06A2-4453-A76B-5FA8489D6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49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4128-EDD5-571E-AB62-2F3EA2BD7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D6599-4F08-FF23-F68D-FD8F56477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C9A48-5DB2-92C4-7C29-667C02E5A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4C08-41DE-4710-8C01-3FE29B2CCB42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C10DA-2464-974A-2884-CC3F0F2F6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0D2C0-EF95-678A-9D3F-A0E6BD6D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7F97-06A2-4453-A76B-5FA8489D6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1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B96F-CE95-1F60-1AE6-73A45EEE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84C7A-9CA2-C92C-7DED-5B4EC641E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E28C5-59F9-F82A-FB4C-EC5C6F305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FABB2-2143-8D48-F5EB-6C53CBF9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4C08-41DE-4710-8C01-3FE29B2CCB42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4A01F-136A-66AB-34F6-7BEF63BC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BC352-B75E-E870-4AA9-F1B06ED9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7F97-06A2-4453-A76B-5FA8489D6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5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F7AA-5B55-6690-C4FE-60520D5A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01520-C1EC-CE30-4BFD-442103D84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E2CF0-A832-DB19-3F28-93D866A74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D4A744-6CC2-321B-7410-A09452018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6AF321-C1C7-C830-B376-7D2834543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61B62-F82A-D562-8221-3BA9678E4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4C08-41DE-4710-8C01-3FE29B2CCB42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5C5F57-0A79-D085-F18D-1835C2F6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BBCC82-FFC5-B5C1-3518-E8310FD9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7F97-06A2-4453-A76B-5FA8489D6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22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FF485-FE11-D13F-BC80-8147C291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0B9F5-2744-6FCC-DE58-9C17455CD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4C08-41DE-4710-8C01-3FE29B2CCB42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B2711-2D93-6D61-B4A3-BA4202FF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98AC8-1AD5-FD94-3014-E3C18E17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7F97-06A2-4453-A76B-5FA8489D6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68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7D76AA-87E9-6588-3384-AED46CA01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4C08-41DE-4710-8C01-3FE29B2CCB42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C3C15B-C95C-55DB-44B3-B8152FACF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6A0AA-A35B-FD0D-C0B9-324C9D94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7F97-06A2-4453-A76B-5FA8489D6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04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71B55-8E77-4DB3-CE78-C543C2AE3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BF2A3-07C3-39B9-9463-9E52C38F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4F146-46FD-560A-6C0C-AD3A6A512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3FF7A-94F7-4889-E0D5-1382CD6A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4C08-41DE-4710-8C01-3FE29B2CCB42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38461-30FF-6C4F-5405-1034678C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6DE18-613A-99A4-76CE-26759767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7F97-06A2-4453-A76B-5FA8489D6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11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0F442-ED4F-711C-211D-782F03EE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7076A7-549C-229C-D468-E670F4196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9B368-E8FF-9FE1-C764-6CC250388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DCE13-0ED8-21EF-6B89-9AE9317D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4C08-41DE-4710-8C01-3FE29B2CCB42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47F3B-9885-530E-650A-D3B66FF1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C6678-BE3D-B140-7517-D0B63648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7F97-06A2-4453-A76B-5FA8489D6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68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5059E9-B877-77B7-DD48-E1790CCC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7C7CD-64D6-6138-E6F3-B373A267C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29A1-1BF6-2543-9D17-C3830DA1F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574C08-41DE-4710-8C01-3FE29B2CCB42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36FA-FD63-B978-21EE-0EAE37D04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F8E9-775F-2657-8650-01411AF38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5A7F97-06A2-4453-A76B-5FA8489D62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05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9802-8E68-D88F-CA90-AD57928664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C470D-2C9C-0F3E-FF4A-0FA7558BB8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5" descr="A poster of a car with lights&#10;&#10;Description automatically generated">
            <a:extLst>
              <a:ext uri="{FF2B5EF4-FFF2-40B4-BE49-F238E27FC236}">
                <a16:creationId xmlns:a16="http://schemas.microsoft.com/office/drawing/2014/main" id="{FCE57C27-2AC6-A5C7-094B-E8A3BA88A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E298-FDD2-257A-C666-1A381D76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072" y="2766218"/>
            <a:ext cx="10515600" cy="13255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2D5E0B-290D-3922-6FFB-471B76A69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6" cy="548640"/>
          </a:xfrm>
        </p:spPr>
      </p:pic>
    </p:spTree>
    <p:extLst>
      <p:ext uri="{BB962C8B-B14F-4D97-AF65-F5344CB8AC3E}">
        <p14:creationId xmlns:p14="http://schemas.microsoft.com/office/powerpoint/2010/main" val="34797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3130-D081-E697-0B2B-BB2B4A7B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Content Placeholder 4" descr="A car with lights coming out of it&#10;&#10;Description automatically generated">
            <a:extLst>
              <a:ext uri="{FF2B5EF4-FFF2-40B4-BE49-F238E27FC236}">
                <a16:creationId xmlns:a16="http://schemas.microsoft.com/office/drawing/2014/main" id="{9535649D-D7D5-9CC3-4421-72397B0DC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1510450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Shaunak Deodatta Shelke</dc:creator>
  <cp:lastModifiedBy>Shaunak Deodatta Shelke</cp:lastModifiedBy>
  <cp:revision>3</cp:revision>
  <dcterms:created xsi:type="dcterms:W3CDTF">2024-07-24T09:57:21Z</dcterms:created>
  <dcterms:modified xsi:type="dcterms:W3CDTF">2024-07-24T12:12:52Z</dcterms:modified>
</cp:coreProperties>
</file>